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98" r:id="rId20"/>
    <p:sldId id="299" r:id="rId21"/>
    <p:sldId id="309" r:id="rId22"/>
    <p:sldId id="302" r:id="rId23"/>
    <p:sldId id="304" r:id="rId24"/>
    <p:sldId id="310" r:id="rId25"/>
    <p:sldId id="305" r:id="rId26"/>
    <p:sldId id="306" r:id="rId27"/>
    <p:sldId id="297" r:id="rId28"/>
    <p:sldId id="311" r:id="rId29"/>
    <p:sldId id="293" r:id="rId30"/>
    <p:sldId id="294" r:id="rId31"/>
    <p:sldId id="313" r:id="rId32"/>
    <p:sldId id="295" r:id="rId33"/>
    <p:sldId id="296" r:id="rId34"/>
    <p:sldId id="312" r:id="rId35"/>
    <p:sldId id="261" r:id="rId3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42DDD-4765-4490-BFD8-64AEF094C661}" v="16" dt="2022-06-21T02:16:42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8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4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5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45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9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8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7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8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FA9AD1E3-431B-443B-7279-9F028E687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4" r="18291" b="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80" y="685800"/>
            <a:ext cx="4626287" cy="20667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ONLINE FERTILIZER</a:t>
            </a:r>
            <a:br>
              <a:rPr lang="en-US" sz="4000" b="1" dirty="0"/>
            </a:br>
            <a:r>
              <a:rPr lang="en-US" sz="4000" b="1" dirty="0"/>
              <a:t>INFORMATION SYSTEM</a:t>
            </a:r>
            <a:endParaRPr lang="en-US" b="1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8" y="2666999"/>
            <a:ext cx="692504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latin typeface="Times New Roman"/>
                <a:cs typeface="Times New Roman"/>
              </a:rPr>
              <a:t>FACULTY CO-ORDINATOR:  </a:t>
            </a:r>
            <a:r>
              <a:rPr lang="en-US" sz="2000" dirty="0" err="1">
                <a:latin typeface="Times New Roman"/>
                <a:cs typeface="Times New Roman"/>
              </a:rPr>
              <a:t>Mr.D.PRASAD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</a:p>
          <a:p>
            <a:pPr algn="l"/>
            <a:r>
              <a:rPr lang="en-US" sz="2000" dirty="0">
                <a:latin typeface="Times New Roman"/>
                <a:cs typeface="Times New Roman"/>
              </a:rPr>
              <a:t>DONE BY:</a:t>
            </a:r>
            <a:endParaRPr lang="en-US" dirty="0">
              <a:latin typeface="Times New Roman"/>
              <a:cs typeface="Times New Roman"/>
            </a:endParaRPr>
          </a:p>
          <a:p>
            <a:pPr algn="l"/>
            <a:r>
              <a:rPr lang="en-US" sz="2000" dirty="0">
                <a:latin typeface="Times New Roman"/>
                <a:cs typeface="Times New Roman"/>
              </a:rPr>
              <a:t>B.HARSHAVARDHAN-319126510073</a:t>
            </a:r>
          </a:p>
          <a:p>
            <a:pPr algn="l"/>
            <a:r>
              <a:rPr lang="en-US" sz="2000" dirty="0">
                <a:latin typeface="Times New Roman"/>
                <a:cs typeface="Times New Roman"/>
              </a:rPr>
              <a:t>E.VIJAYADURGA-319126510078</a:t>
            </a:r>
          </a:p>
          <a:p>
            <a:pPr algn="l"/>
            <a:r>
              <a:rPr lang="en-US" sz="2000" dirty="0">
                <a:latin typeface="Times New Roman"/>
                <a:cs typeface="Times New Roman"/>
              </a:rPr>
              <a:t>G.SRIKANTH-319126510085</a:t>
            </a:r>
          </a:p>
          <a:p>
            <a:pPr algn="l"/>
            <a:r>
              <a:rPr lang="en-US" sz="2000" dirty="0">
                <a:latin typeface="Times New Roman"/>
                <a:cs typeface="Times New Roman"/>
              </a:rPr>
              <a:t>M.BHARGAVI-319126510095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1F50-E493-253F-0B60-C2F0C47E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02387"/>
            <a:ext cx="10515600" cy="62738"/>
          </a:xfrm>
        </p:spPr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540F-B3C0-30CC-07C8-26F06FA3E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9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77A1-859B-CAF1-C5ED-BDDD95BA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599" cy="577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1A3B04"/>
                </a:solidFill>
                <a:cs typeface="Calibri Light"/>
              </a:rPr>
              <a:t>Products page:</a:t>
            </a:r>
            <a:endParaRPr lang="en-US" sz="2800" kern="1200" dirty="0">
              <a:solidFill>
                <a:srgbClr val="1A3B04"/>
              </a:solidFill>
              <a:latin typeface="+mj-lt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6EF2E-9647-F8C6-B3BF-C4FFBDD3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351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5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0BF2-E164-A703-21D0-70385053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/>
          </a:bodyPr>
          <a:lstStyle/>
          <a:p>
            <a:endParaRPr lang="en-GB" sz="2800" dirty="0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097A2-E360-5073-D82E-D0FF0EDBE07C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B4B4F-F80A-1051-A7DF-566D6A86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12192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276E-C7AB-0F96-F54E-7379900B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2248"/>
          </a:xfrm>
        </p:spPr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2BB4-77E4-7D9B-922F-F32B8FA7F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4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6EF5-D451-50D6-6045-BDD51DE1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7947"/>
          </a:xfrm>
        </p:spPr>
        <p:txBody>
          <a:bodyPr>
            <a:normAutofit fontScale="90000"/>
          </a:bodyPr>
          <a:lstStyle/>
          <a:p>
            <a:r>
              <a:rPr lang="en-GB" dirty="0"/>
              <a:t>Organic farming pages:</a:t>
            </a:r>
          </a:p>
        </p:txBody>
      </p:sp>
    </p:spTree>
    <p:extLst>
      <p:ext uri="{BB962C8B-B14F-4D97-AF65-F5344CB8AC3E}">
        <p14:creationId xmlns:p14="http://schemas.microsoft.com/office/powerpoint/2010/main" val="204969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1321-090D-20DE-AFD6-7B1ABD27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0"/>
            <a:ext cx="10515600" cy="281728"/>
          </a:xfrm>
        </p:spPr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A3780-ABBA-4DE6-6EAC-19DB2771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240"/>
            <a:ext cx="12192000" cy="71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D77CCA-ED15-9145-24D1-98615149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B8E69-5CDB-E4E4-94FF-6946BC843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225"/>
            <a:ext cx="12192000" cy="60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1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AE1A-6A56-9E62-09B9-44B0C27F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563"/>
            <a:ext cx="10515600" cy="386111"/>
          </a:xfrm>
        </p:spPr>
        <p:txBody>
          <a:bodyPr>
            <a:noAutofit/>
          </a:bodyPr>
          <a:lstStyle/>
          <a:p>
            <a:endParaRPr lang="en-GB" sz="2400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42577-7914-6443-0031-F28086677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75"/>
            <a:ext cx="12192000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FFDB2-AF0A-E8E6-D5D3-FA3C5E2F1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43" y="215247"/>
            <a:ext cx="9906288" cy="5083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cs typeface="Calibri Light" panose="020F0302020204030204"/>
              </a:rPr>
              <a:t>crops: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125682-962E-1894-538E-68E70AD666BF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6C1FE-7524-D2F0-7C77-6640E0308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5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F90A5-6DE3-5400-1A75-BCE308A3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0"/>
            <a:ext cx="12192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2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E2B6E-EC40-1F91-6FC4-C71D8FEB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PROBLEM STATEMENT</a:t>
            </a:r>
            <a:endParaRPr lang="en-GB" sz="5400" b="1">
              <a:cs typeface="Calibri Light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A36D1-F54F-4E2B-7A7A-7B6036DB5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latin typeface="Times New Roman"/>
                <a:cs typeface="Times New Roman"/>
              </a:rPr>
              <a:t>In </a:t>
            </a:r>
            <a:r>
              <a:rPr lang="en-GB" sz="2200" err="1">
                <a:latin typeface="Times New Roman"/>
                <a:cs typeface="Times New Roman"/>
              </a:rPr>
              <a:t>this,we</a:t>
            </a:r>
            <a:r>
              <a:rPr lang="en-GB" sz="2200">
                <a:latin typeface="Times New Roman"/>
                <a:cs typeface="Times New Roman"/>
              </a:rPr>
              <a:t> are aiming to create a website to suggest the type of fertilizer they have to use to get better yield.</a:t>
            </a:r>
          </a:p>
        </p:txBody>
      </p:sp>
      <p:pic>
        <p:nvPicPr>
          <p:cNvPr id="6" name="Picture 6" descr="A picture containing person, vegetable&#10;&#10;Description automatically generated">
            <a:extLst>
              <a:ext uri="{FF2B5EF4-FFF2-40B4-BE49-F238E27FC236}">
                <a16:creationId xmlns:a16="http://schemas.microsoft.com/office/drawing/2014/main" id="{BC038822-4B82-CF53-7FE7-C484510C3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5" r="3594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106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94B1A-7EDC-B1F4-2CC4-DB2CDCFA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431800"/>
            <a:ext cx="12192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99AA-9ED7-2290-E29D-D6F388C3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57B42-268F-F1EB-D451-EC39BC0BF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6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B2BB2-270D-2B98-4362-F3E094CE4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23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4272F-80CF-A3A2-FB11-FF2437BF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75"/>
            <a:ext cx="12192000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72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BD059-4E21-6660-28A2-A93C6422B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73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D897C-6410-5841-1A2C-847D74C87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225"/>
            <a:ext cx="12192000" cy="60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38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91E86-310B-4B18-0026-31E2531BB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75"/>
            <a:ext cx="12192000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39A1-1922-5E55-99F0-6CF383CE9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695"/>
          </a:xfrm>
        </p:spPr>
        <p:txBody>
          <a:bodyPr>
            <a:normAutofit/>
          </a:bodyPr>
          <a:lstStyle/>
          <a:p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42F4D-7749-F214-F34D-A620CE4DF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75"/>
            <a:ext cx="12192000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21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02FCE-9FDD-4065-907C-2B7E01372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377"/>
            <a:ext cx="12192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12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DDD2F-9819-C5C3-23E4-CF990424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C9B133-153E-8D36-9AFE-E1D98C56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7" y="122022"/>
            <a:ext cx="8891392" cy="67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7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E93CD-0982-8D67-92CE-BA9AB15F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DESCRIPTION</a:t>
            </a:r>
            <a:endParaRPr lang="en-GB" sz="5400" b="1">
              <a:cs typeface="Calibri Light"/>
            </a:endParaRP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83559-5CAA-8725-AB60-A9D09C6C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5612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/>
              <a:t>OFIS is an option to </a:t>
            </a:r>
            <a:r>
              <a:rPr lang="en-US" sz="2200"/>
              <a:t>suggest</a:t>
            </a:r>
            <a:r>
              <a:rPr lang="en-GB" sz="2200"/>
              <a:t> fertilizer to a crop by suggesting how to use and when to use based on the crop criteria.</a:t>
            </a:r>
            <a:endParaRPr lang="en-GB" sz="2200">
              <a:cs typeface="Calibri"/>
            </a:endParaRPr>
          </a:p>
          <a:p>
            <a:pPr>
              <a:buClr>
                <a:srgbClr val="1287C3"/>
              </a:buClr>
            </a:pPr>
            <a:r>
              <a:rPr lang="en-GB" sz="2200"/>
              <a:t>Using an online fertilizer info system, they can identify what </a:t>
            </a:r>
            <a:r>
              <a:rPr lang="en-GB" sz="2200" err="1"/>
              <a:t>fertlizer</a:t>
            </a:r>
            <a:r>
              <a:rPr lang="en-GB" sz="2200"/>
              <a:t> can be used to crop and how to get the best yield based on our suggestion.</a:t>
            </a:r>
            <a:endParaRPr lang="en-GB" sz="2200">
              <a:cs typeface="Calibri"/>
            </a:endParaRPr>
          </a:p>
        </p:txBody>
      </p:sp>
      <p:pic>
        <p:nvPicPr>
          <p:cNvPr id="4" name="Picture 4" descr="A picture containing person, plant, dish, vegetable&#10;&#10;Description automatically generated">
            <a:extLst>
              <a:ext uri="{FF2B5EF4-FFF2-40B4-BE49-F238E27FC236}">
                <a16:creationId xmlns:a16="http://schemas.microsoft.com/office/drawing/2014/main" id="{CABAEDE8-BD66-33E0-AF53-5C92EA93D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6" r="-2" b="1422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6460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978C-4AEA-86F4-0DE4-5D902654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632"/>
          </a:xfrm>
        </p:spPr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C7BEB-2270-1878-FB12-53EB2100E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75"/>
            <a:ext cx="121920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7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CF7A-06AC-95BE-077E-24AFDAF0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base pages:</a:t>
            </a:r>
          </a:p>
        </p:txBody>
      </p:sp>
    </p:spTree>
    <p:extLst>
      <p:ext uri="{BB962C8B-B14F-4D97-AF65-F5344CB8AC3E}">
        <p14:creationId xmlns:p14="http://schemas.microsoft.com/office/powerpoint/2010/main" val="1825328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9FC7-3BB8-9693-B38D-9DB1C3CC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0495"/>
          </a:xfrm>
        </p:spPr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1E866-2789-6A40-CBD8-AC192AAA2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7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46FD-1F6F-42E7-0EFD-5FAD9527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879"/>
          </a:xfrm>
        </p:spPr>
        <p:txBody>
          <a:bodyPr>
            <a:normAutofit/>
          </a:bodyPr>
          <a:lstStyle/>
          <a:p>
            <a:r>
              <a:rPr lang="en-GB" sz="2800" dirty="0">
                <a:cs typeface="Calibri Light"/>
              </a:rPr>
              <a:t>After logging out from </a:t>
            </a:r>
            <a:r>
              <a:rPr lang="en-GB" sz="2800" dirty="0" err="1">
                <a:cs typeface="Calibri Light"/>
              </a:rPr>
              <a:t>website,redirected</a:t>
            </a:r>
            <a:r>
              <a:rPr lang="en-GB" sz="2800" dirty="0">
                <a:cs typeface="Calibri Light"/>
              </a:rPr>
              <a:t> to login page.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513BF-6AED-4D84-AA1F-8A9D995C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12"/>
            <a:ext cx="12192000" cy="68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5F2-AA34-FD05-E0FD-B15DCDDB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30" y="-219337"/>
            <a:ext cx="10515600" cy="1325563"/>
          </a:xfrm>
        </p:spPr>
        <p:txBody>
          <a:bodyPr/>
          <a:lstStyle/>
          <a:p>
            <a:r>
              <a:rPr lang="en-IN" dirty="0"/>
              <a:t>After log out: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DC8A1-3846-9612-845D-241C2FFE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517"/>
            <a:ext cx="12192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7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55ACC0-117F-A844-74C2-37B5B0693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21762" r="-1" b="2914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AE8C-A65E-3A74-297C-C19B4014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THANK YOU!!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90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plant&#10;&#10;Description automatically generated">
            <a:extLst>
              <a:ext uri="{FF2B5EF4-FFF2-40B4-BE49-F238E27FC236}">
                <a16:creationId xmlns:a16="http://schemas.microsoft.com/office/drawing/2014/main" id="{110A7E59-4E72-CD09-A588-27B8F8C2F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95" r="-2" b="-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1D866-7227-ADD5-7DDB-4408447C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GB" b="1"/>
              <a:t>OBJECTIVE</a:t>
            </a:r>
            <a:endParaRPr lang="en-GB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C279-886E-57D2-F968-C9A99AC8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/>
              <a:t>This system is an option to get best yield for a particular type of crop. This system also says what are the diseases controlled by using our recommended fertilizers for that crop. This system also specifies compatibility range of that product.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4437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7DFA5-B7C5-457E-0C1E-5CE3B7E3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8" y="-589391"/>
            <a:ext cx="6111700" cy="1386422"/>
          </a:xfrm>
        </p:spPr>
        <p:txBody>
          <a:bodyPr anchor="b">
            <a:normAutofit/>
          </a:bodyPr>
          <a:lstStyle/>
          <a:p>
            <a:endParaRPr lang="en-GB" sz="6600"/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7BBE-2298-44A7-A929-40B73D74B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65" y="2647209"/>
            <a:ext cx="7101701" cy="4508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200"/>
              <a:t>PURPOSE:</a:t>
            </a:r>
          </a:p>
          <a:p>
            <a:pPr marL="0" indent="0">
              <a:buNone/>
            </a:pPr>
            <a:r>
              <a:rPr lang="en-GB" sz="2200"/>
              <a:t>The purpose of this project is to implement fertilizer info</a:t>
            </a:r>
            <a:r>
              <a:rPr lang="en-US" sz="2200"/>
              <a:t>rmation </a:t>
            </a:r>
            <a:r>
              <a:rPr lang="en-GB" sz="2200"/>
              <a:t>system that allows the users to check the fertilizer they have to use to get good yield for a particular crop.</a:t>
            </a:r>
            <a:endParaRPr lang="en-GB" sz="2200">
              <a:cs typeface="Calibri"/>
            </a:endParaRPr>
          </a:p>
          <a:p>
            <a:pPr marL="0" indent="0">
              <a:buNone/>
            </a:pPr>
            <a:endParaRPr lang="en-GB" sz="2200"/>
          </a:p>
          <a:p>
            <a:pPr marL="0" indent="0">
              <a:buNone/>
            </a:pPr>
            <a:r>
              <a:rPr lang="en-GB" sz="2200"/>
              <a:t>SCOPE:</a:t>
            </a:r>
            <a:endParaRPr lang="en-GB" sz="2200">
              <a:cs typeface="Calibri"/>
            </a:endParaRPr>
          </a:p>
          <a:p>
            <a:pPr marL="0" indent="0">
              <a:buNone/>
            </a:pPr>
            <a:r>
              <a:rPr lang="en-GB" sz="2200"/>
              <a:t>Through this, the users will get best yield and quality products.</a:t>
            </a:r>
            <a:endParaRPr lang="en-GB" sz="2200">
              <a:cs typeface="Calibri"/>
            </a:endParaRPr>
          </a:p>
        </p:txBody>
      </p:sp>
      <p:pic>
        <p:nvPicPr>
          <p:cNvPr id="4" name="Picture 4" descr="A picture containing person, vegetable&#10;&#10;Description automatically generated">
            <a:extLst>
              <a:ext uri="{FF2B5EF4-FFF2-40B4-BE49-F238E27FC236}">
                <a16:creationId xmlns:a16="http://schemas.microsoft.com/office/drawing/2014/main" id="{FEC11399-E36B-82F9-3C5A-E8241D830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4" r="18294" b="2"/>
          <a:stretch/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5" name="Picture 5" descr="A picture containing accessory, building, stone&#10;&#10;Description automatically generated">
            <a:extLst>
              <a:ext uri="{FF2B5EF4-FFF2-40B4-BE49-F238E27FC236}">
                <a16:creationId xmlns:a16="http://schemas.microsoft.com/office/drawing/2014/main" id="{25E2A757-978D-5397-762B-A4992069C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46" r="-1" b="15562"/>
          <a:stretch/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048FD-3F95-669D-D770-D7AF934CD9E5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28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0863-DD76-7283-5DB6-AD4522EE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63883"/>
            <a:ext cx="10018713" cy="687887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rgbClr val="1A3B04"/>
                </a:solidFill>
                <a:cs typeface="Calibri Light"/>
              </a:rPr>
              <a:t>Getting started into our website: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1C01D-72D3-A26F-42B7-DD952236C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0" y="927100"/>
            <a:ext cx="11830639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7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BC57-C49D-3745-8C35-940414E2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29" y="961359"/>
            <a:ext cx="10515600" cy="636632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1A3B04"/>
                </a:solidFill>
                <a:cs typeface="Calibri Light"/>
              </a:rPr>
              <a:t>Login </a:t>
            </a:r>
            <a:r>
              <a:rPr lang="en-GB" sz="3200" err="1">
                <a:solidFill>
                  <a:srgbClr val="1A3B04"/>
                </a:solidFill>
                <a:cs typeface="Calibri Light"/>
              </a:rPr>
              <a:t>page:</a:t>
            </a:r>
            <a:r>
              <a:rPr lang="en-GB" sz="2800" err="1">
                <a:solidFill>
                  <a:srgbClr val="1A3B04"/>
                </a:solidFill>
                <a:cs typeface="Calibri Light"/>
              </a:rPr>
              <a:t>if</a:t>
            </a:r>
            <a:r>
              <a:rPr lang="en-GB" sz="2800">
                <a:solidFill>
                  <a:srgbClr val="1A3B04"/>
                </a:solidFill>
                <a:cs typeface="Calibri Light"/>
              </a:rPr>
              <a:t> customer already have an account he has to login into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F87A1-7E37-313F-F291-D580F40F0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991"/>
            <a:ext cx="12192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741D-FD7D-241A-C95D-190ED945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04715" cy="481548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chemeClr val="accent6">
                    <a:lumMod val="50000"/>
                  </a:schemeClr>
                </a:solidFill>
                <a:cs typeface="Calibri Light"/>
              </a:rPr>
              <a:t>Registration </a:t>
            </a:r>
            <a:r>
              <a:rPr lang="en-GB" sz="3200" err="1">
                <a:solidFill>
                  <a:schemeClr val="accent6">
                    <a:lumMod val="50000"/>
                  </a:schemeClr>
                </a:solidFill>
                <a:cs typeface="Calibri Light"/>
              </a:rPr>
              <a:t>form</a:t>
            </a:r>
            <a:r>
              <a:rPr lang="en-GB" err="1">
                <a:solidFill>
                  <a:schemeClr val="accent6">
                    <a:lumMod val="50000"/>
                  </a:schemeClr>
                </a:solidFill>
                <a:cs typeface="Calibri Light"/>
              </a:rPr>
              <a:t>:</a:t>
            </a:r>
            <a:r>
              <a:rPr lang="en-GB" sz="2800" err="1">
                <a:solidFill>
                  <a:schemeClr val="accent6">
                    <a:lumMod val="50000"/>
                  </a:schemeClr>
                </a:solidFill>
                <a:cs typeface="Calibri Light"/>
              </a:rPr>
              <a:t>if</a:t>
            </a:r>
            <a:r>
              <a:rPr lang="en-GB" sz="2800">
                <a:solidFill>
                  <a:schemeClr val="accent6">
                    <a:lumMod val="50000"/>
                  </a:schemeClr>
                </a:solidFill>
                <a:cs typeface="Calibri Light"/>
              </a:rPr>
              <a:t> user is new to website they have to register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5CEEC-1612-1F40-0091-F89FD9E24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50"/>
            <a:ext cx="12192000" cy="6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5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5865-5374-E951-42A3-A655656E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9618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1A3B04"/>
                </a:solidFill>
                <a:cs typeface="Calibri Light"/>
              </a:rPr>
              <a:t>After logging into website:</a:t>
            </a:r>
            <a:endParaRPr lang="en-GB">
              <a:solidFill>
                <a:srgbClr val="1A3B0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B9472-D939-04F4-FA93-4EFA81BC1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350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05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279</Words>
  <Application>Microsoft Office PowerPoint</Application>
  <PresentationFormat>Widescreen</PresentationFormat>
  <Paragraphs>31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ONLINE FERTILIZER INFORMATION SYSTEM</vt:lpstr>
      <vt:lpstr>PROBLEM STATEMENT</vt:lpstr>
      <vt:lpstr>DESCRIPTION</vt:lpstr>
      <vt:lpstr>OBJECTIVE</vt:lpstr>
      <vt:lpstr>PowerPoint Presentation</vt:lpstr>
      <vt:lpstr>Getting started into our website:</vt:lpstr>
      <vt:lpstr>Login page:if customer already have an account he has to login into website</vt:lpstr>
      <vt:lpstr>Registration form:if user is new to website they have to register</vt:lpstr>
      <vt:lpstr>After logging into website:</vt:lpstr>
      <vt:lpstr>PowerPoint Presentation</vt:lpstr>
      <vt:lpstr>Products page:</vt:lpstr>
      <vt:lpstr>PowerPoint Presentation</vt:lpstr>
      <vt:lpstr>PowerPoint Presentation</vt:lpstr>
      <vt:lpstr>Organic farming pages:</vt:lpstr>
      <vt:lpstr>PowerPoint Presentation</vt:lpstr>
      <vt:lpstr>PowerPoint Presentation</vt:lpstr>
      <vt:lpstr>PowerPoint Presentation</vt:lpstr>
      <vt:lpstr>crops: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base pages:</vt:lpstr>
      <vt:lpstr>PowerPoint Presentation</vt:lpstr>
      <vt:lpstr>After logging out from website,redirected to login page.</vt:lpstr>
      <vt:lpstr>After log out: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BHARGAVI</dc:creator>
  <cp:lastModifiedBy>Konduru Prince</cp:lastModifiedBy>
  <cp:revision>21</cp:revision>
  <dcterms:created xsi:type="dcterms:W3CDTF">2022-05-20T15:46:52Z</dcterms:created>
  <dcterms:modified xsi:type="dcterms:W3CDTF">2022-06-21T02:17:05Z</dcterms:modified>
  <cp:contentStatus/>
</cp:coreProperties>
</file>